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Inter Bold" panose="020B0604020202020204" charset="0"/>
      <p:regular r:id="rId11"/>
    </p:embeddedFont>
    <p:embeddedFont>
      <p:font typeface="KG Primary Penmanship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74752" y="909673"/>
            <a:ext cx="8467654" cy="846765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421765" y="1461774"/>
            <a:ext cx="7420641" cy="6669301"/>
          </a:xfrm>
          <a:custGeom>
            <a:avLst/>
            <a:gdLst/>
            <a:ahLst/>
            <a:cxnLst/>
            <a:rect l="l" t="t" r="r" b="b"/>
            <a:pathLst>
              <a:path w="7420641" h="6669301">
                <a:moveTo>
                  <a:pt x="0" y="0"/>
                </a:moveTo>
                <a:lnTo>
                  <a:pt x="7420641" y="0"/>
                </a:lnTo>
                <a:lnTo>
                  <a:pt x="7420641" y="6669301"/>
                </a:lnTo>
                <a:lnTo>
                  <a:pt x="0" y="6669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473093" y="8833329"/>
            <a:ext cx="1900642" cy="190064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85708" y="78379"/>
            <a:ext cx="1900642" cy="190064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43868" y="9783650"/>
            <a:ext cx="1900642" cy="190064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7390546"/>
            <a:ext cx="7511600" cy="1084677"/>
            <a:chOff x="0" y="0"/>
            <a:chExt cx="1978364" cy="2856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78364" cy="285676"/>
            </a:xfrm>
            <a:custGeom>
              <a:avLst/>
              <a:gdLst/>
              <a:ahLst/>
              <a:cxnLst/>
              <a:rect l="l" t="t" r="r" b="b"/>
              <a:pathLst>
                <a:path w="1978364" h="285676">
                  <a:moveTo>
                    <a:pt x="52564" y="0"/>
                  </a:moveTo>
                  <a:lnTo>
                    <a:pt x="1925800" y="0"/>
                  </a:lnTo>
                  <a:cubicBezTo>
                    <a:pt x="1954830" y="0"/>
                    <a:pt x="1978364" y="23534"/>
                    <a:pt x="1978364" y="52564"/>
                  </a:cubicBezTo>
                  <a:lnTo>
                    <a:pt x="1978364" y="233113"/>
                  </a:lnTo>
                  <a:cubicBezTo>
                    <a:pt x="1978364" y="247053"/>
                    <a:pt x="1972826" y="260423"/>
                    <a:pt x="1962968" y="270281"/>
                  </a:cubicBezTo>
                  <a:cubicBezTo>
                    <a:pt x="1953111" y="280138"/>
                    <a:pt x="1939741" y="285676"/>
                    <a:pt x="1925800" y="285676"/>
                  </a:cubicBezTo>
                  <a:lnTo>
                    <a:pt x="52564" y="285676"/>
                  </a:lnTo>
                  <a:cubicBezTo>
                    <a:pt x="38623" y="285676"/>
                    <a:pt x="25253" y="280138"/>
                    <a:pt x="15396" y="270281"/>
                  </a:cubicBezTo>
                  <a:cubicBezTo>
                    <a:pt x="5538" y="260423"/>
                    <a:pt x="0" y="247053"/>
                    <a:pt x="0" y="233113"/>
                  </a:cubicBezTo>
                  <a:lnTo>
                    <a:pt x="0" y="52564"/>
                  </a:lnTo>
                  <a:cubicBezTo>
                    <a:pt x="0" y="38623"/>
                    <a:pt x="5538" y="25253"/>
                    <a:pt x="15396" y="15396"/>
                  </a:cubicBezTo>
                  <a:cubicBezTo>
                    <a:pt x="25253" y="5538"/>
                    <a:pt x="38623" y="0"/>
                    <a:pt x="52564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978364" cy="333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13452" y="3036575"/>
            <a:ext cx="8745796" cy="3049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64"/>
              </a:lnSpc>
              <a:spcBef>
                <a:spcPct val="0"/>
              </a:spcBef>
            </a:pPr>
            <a:r>
              <a:rPr lang="en-US" sz="8760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La santé mental des jeunes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7241" y="7457844"/>
            <a:ext cx="6934517" cy="892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4"/>
              </a:lnSpc>
              <a:spcBef>
                <a:spcPct val="0"/>
              </a:spcBef>
            </a:pPr>
            <a:r>
              <a:rPr lang="en-US" sz="2546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VICTOR CORNILLE, JULIAN BIDAULT, AUGUSTIN GAVETTI  1E4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2219" y="-108015"/>
            <a:ext cx="7913413" cy="791341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00878" y="1632687"/>
            <a:ext cx="8299987" cy="7625613"/>
          </a:xfrm>
          <a:custGeom>
            <a:avLst/>
            <a:gdLst/>
            <a:ahLst/>
            <a:cxnLst/>
            <a:rect l="l" t="t" r="r" b="b"/>
            <a:pathLst>
              <a:path w="8299987" h="7625613">
                <a:moveTo>
                  <a:pt x="0" y="0"/>
                </a:moveTo>
                <a:lnTo>
                  <a:pt x="8299988" y="0"/>
                </a:lnTo>
                <a:lnTo>
                  <a:pt x="8299988" y="7625613"/>
                </a:lnTo>
                <a:lnTo>
                  <a:pt x="0" y="7625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60445" y="2542813"/>
            <a:ext cx="6706236" cy="290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84"/>
              </a:lnSpc>
              <a:spcBef>
                <a:spcPct val="0"/>
              </a:spcBef>
            </a:pPr>
            <a:r>
              <a:rPr lang="en-US" sz="8346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Présentation du README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088430" y="-1746157"/>
            <a:ext cx="2170870" cy="217087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60445" y="9509476"/>
            <a:ext cx="2170870" cy="217087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780" y="829114"/>
            <a:ext cx="6250693" cy="62506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729213" y="3422151"/>
            <a:ext cx="6482507" cy="1597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  <a:spcBef>
                <a:spcPct val="0"/>
              </a:spcBef>
            </a:pPr>
            <a:r>
              <a:rPr lang="en-US" sz="4599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Présentation du main : gui.py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834996" y="-547257"/>
            <a:ext cx="2170870" cy="21708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5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99596" y="8986594"/>
            <a:ext cx="2170870" cy="217087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5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074901" y="1623612"/>
            <a:ext cx="6553054" cy="7362982"/>
          </a:xfrm>
          <a:custGeom>
            <a:avLst/>
            <a:gdLst/>
            <a:ahLst/>
            <a:cxnLst/>
            <a:rect l="l" t="t" r="r" b="b"/>
            <a:pathLst>
              <a:path w="6553054" h="7362982">
                <a:moveTo>
                  <a:pt x="6553054" y="0"/>
                </a:moveTo>
                <a:lnTo>
                  <a:pt x="0" y="0"/>
                </a:lnTo>
                <a:lnTo>
                  <a:pt x="0" y="7362982"/>
                </a:lnTo>
                <a:lnTo>
                  <a:pt x="6553054" y="7362982"/>
                </a:lnTo>
                <a:lnTo>
                  <a:pt x="655305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085435" y="-547257"/>
            <a:ext cx="2170870" cy="217087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5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6617" y="1006668"/>
            <a:ext cx="6250693" cy="62506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34996" y="-547257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799596" y="8986594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085435" y="-547257"/>
            <a:ext cx="2170870" cy="217087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37577" y="2091042"/>
            <a:ext cx="6093944" cy="6895552"/>
          </a:xfrm>
          <a:custGeom>
            <a:avLst/>
            <a:gdLst/>
            <a:ahLst/>
            <a:cxnLst/>
            <a:rect l="l" t="t" r="r" b="b"/>
            <a:pathLst>
              <a:path w="6093944" h="6895552">
                <a:moveTo>
                  <a:pt x="0" y="0"/>
                </a:moveTo>
                <a:lnTo>
                  <a:pt x="6093944" y="0"/>
                </a:lnTo>
                <a:lnTo>
                  <a:pt x="6093944" y="6895552"/>
                </a:lnTo>
                <a:lnTo>
                  <a:pt x="0" y="6895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6023930" y="8552441"/>
            <a:ext cx="3086100" cy="308610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0200" y="3249999"/>
            <a:ext cx="6760309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Présentation des fichiers secondaires 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0200" y="4533900"/>
            <a:ext cx="3457677" cy="3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4923" lvl="1" algn="ctr">
              <a:lnSpc>
                <a:spcPts val="5251"/>
              </a:lnSpc>
            </a:pPr>
            <a:endParaRPr lang="en-US" sz="3751" dirty="0">
              <a:solidFill>
                <a:srgbClr val="11333E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  <a:p>
            <a:pPr marL="809846" lvl="1" indent="-404923">
              <a:lnSpc>
                <a:spcPts val="5251"/>
              </a:lnSpc>
              <a:buFont typeface="Arial"/>
              <a:buChar char="•"/>
            </a:pPr>
            <a:r>
              <a:rPr lang="en-US" sz="3751" dirty="0">
                <a:solidFill>
                  <a:srgbClr val="11333E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data.py</a:t>
            </a:r>
          </a:p>
          <a:p>
            <a:pPr marL="809846" lvl="1" indent="-404923">
              <a:lnSpc>
                <a:spcPts val="5251"/>
              </a:lnSpc>
              <a:buFont typeface="Arial"/>
              <a:buChar char="•"/>
            </a:pPr>
            <a:r>
              <a:rPr lang="en-US" sz="3751" dirty="0">
                <a:solidFill>
                  <a:srgbClr val="11333E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dictionary.py</a:t>
            </a:r>
          </a:p>
          <a:p>
            <a:pPr marL="809846" lvl="1" indent="-404923">
              <a:lnSpc>
                <a:spcPts val="5251"/>
              </a:lnSpc>
              <a:buFont typeface="Arial"/>
              <a:buChar char="•"/>
            </a:pPr>
            <a:r>
              <a:rPr lang="en-US" sz="3751" dirty="0">
                <a:solidFill>
                  <a:srgbClr val="11333E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FAQ.py </a:t>
            </a:r>
          </a:p>
          <a:p>
            <a:pPr marL="809846" lvl="1" indent="-404923">
              <a:lnSpc>
                <a:spcPts val="5251"/>
              </a:lnSpc>
              <a:spcBef>
                <a:spcPct val="0"/>
              </a:spcBef>
              <a:buFont typeface="Arial"/>
              <a:buChar char="•"/>
            </a:pPr>
            <a:r>
              <a:rPr lang="en-US" sz="3751" dirty="0">
                <a:solidFill>
                  <a:srgbClr val="11333E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simple_graphe.py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53485" y="867156"/>
            <a:ext cx="7092504" cy="70925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17616" y="-902746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55126" y="9505154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953485" y="1890879"/>
            <a:ext cx="7392320" cy="6505242"/>
          </a:xfrm>
          <a:custGeom>
            <a:avLst/>
            <a:gdLst/>
            <a:ahLst/>
            <a:cxnLst/>
            <a:rect l="l" t="t" r="r" b="b"/>
            <a:pathLst>
              <a:path w="7392320" h="6505242">
                <a:moveTo>
                  <a:pt x="0" y="0"/>
                </a:moveTo>
                <a:lnTo>
                  <a:pt x="7392320" y="0"/>
                </a:lnTo>
                <a:lnTo>
                  <a:pt x="7392320" y="6505242"/>
                </a:lnTo>
                <a:lnTo>
                  <a:pt x="0" y="650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80716" y="3761090"/>
            <a:ext cx="10441071" cy="1161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33"/>
              </a:lnSpc>
              <a:spcBef>
                <a:spcPct val="0"/>
              </a:spcBef>
            </a:pPr>
            <a:r>
              <a:rPr lang="en-US" sz="6738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Test du programme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46</Words>
  <Application>Microsoft Office PowerPoint</Application>
  <PresentationFormat>Personnalisé</PresentationFormat>
  <Paragraphs>11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Calibri</vt:lpstr>
      <vt:lpstr>Arial</vt:lpstr>
      <vt:lpstr>Inter Bold</vt:lpstr>
      <vt:lpstr>KG Primary Penmanship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santé mental des jeunes</dc:title>
  <dc:creator>cornille</dc:creator>
  <cp:lastModifiedBy>cornille</cp:lastModifiedBy>
  <cp:revision>3</cp:revision>
  <dcterms:created xsi:type="dcterms:W3CDTF">2006-08-16T00:00:00Z</dcterms:created>
  <dcterms:modified xsi:type="dcterms:W3CDTF">2025-03-03T11:07:32Z</dcterms:modified>
  <dc:identifier>DAGgqdQmDks</dc:identifier>
</cp:coreProperties>
</file>